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6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8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56"/>
    <p:restoredTop sz="94709"/>
  </p:normalViewPr>
  <p:slideViewPr>
    <p:cSldViewPr snapToGrid="0" snapToObjects="1">
      <p:cViewPr>
        <p:scale>
          <a:sx n="117" d="100"/>
          <a:sy n="117" d="100"/>
        </p:scale>
        <p:origin x="144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41B6F-A49A-7540-96D4-B553F8CEB1E1}" type="datetimeFigureOut">
              <a:rPr kumimoji="1" lang="ko-Kore-KR" altLang="en-US" smtClean="0"/>
              <a:t>2021. 10. 20.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22582-B172-2046-9BFE-249E009045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3343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2582-B172-2046-9BFE-249E0090458A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721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2582-B172-2046-9BFE-249E0090458A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5392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2582-B172-2046-9BFE-249E0090458A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1013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2582-B172-2046-9BFE-249E0090458A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2564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2582-B172-2046-9BFE-249E0090458A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3571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2582-B172-2046-9BFE-249E0090458A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7046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2582-B172-2046-9BFE-249E0090458A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0319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2582-B172-2046-9BFE-249E0090458A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2926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2582-B172-2046-9BFE-249E0090458A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2444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2582-B172-2046-9BFE-249E0090458A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2129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2582-B172-2046-9BFE-249E0090458A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5768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2582-B172-2046-9BFE-249E0090458A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55841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2582-B172-2046-9BFE-249E0090458A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4999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2582-B172-2046-9BFE-249E0090458A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8252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2582-B172-2046-9BFE-249E0090458A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4805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2582-B172-2046-9BFE-249E0090458A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3880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2582-B172-2046-9BFE-249E0090458A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924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2582-B172-2046-9BFE-249E0090458A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8986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2582-B172-2046-9BFE-249E0090458A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2706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2582-B172-2046-9BFE-249E0090458A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0940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2582-B172-2046-9BFE-249E0090458A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6218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2582-B172-2046-9BFE-249E0090458A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0526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2582-B172-2046-9BFE-249E0090458A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2893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27680-D86D-CF4F-B3B9-B1B622E3AEB3}" type="datetimeFigureOut">
              <a:rPr kumimoji="1" lang="ko-Kore-KR" altLang="en-US" smtClean="0"/>
              <a:t>2021. 10. 20.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D3E7D5F6-7080-5A4A-9CED-4B9BB336BF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77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27680-D86D-CF4F-B3B9-B1B622E3AEB3}" type="datetimeFigureOut">
              <a:rPr kumimoji="1" lang="ko-Kore-KR" altLang="en-US" smtClean="0"/>
              <a:t>2021. 10. 20.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D5F6-7080-5A4A-9CED-4B9BB336BF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7814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27680-D86D-CF4F-B3B9-B1B622E3AEB3}" type="datetimeFigureOut">
              <a:rPr kumimoji="1" lang="ko-Kore-KR" altLang="en-US" smtClean="0"/>
              <a:t>2021. 10. 20.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D5F6-7080-5A4A-9CED-4B9BB336BF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740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27680-D86D-CF4F-B3B9-B1B622E3AEB3}" type="datetimeFigureOut">
              <a:rPr kumimoji="1" lang="ko-Kore-KR" altLang="en-US" smtClean="0"/>
              <a:t>2021. 10. 20.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D5F6-7080-5A4A-9CED-4B9BB336BF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394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5C427680-D86D-CF4F-B3B9-B1B622E3AEB3}" type="datetimeFigureOut">
              <a:rPr kumimoji="1" lang="ko-Kore-KR" altLang="en-US" smtClean="0"/>
              <a:t>2021. 10. 20.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3E7D5F6-7080-5A4A-9CED-4B9BB336BF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7405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27680-D86D-CF4F-B3B9-B1B622E3AEB3}" type="datetimeFigureOut">
              <a:rPr kumimoji="1" lang="ko-Kore-KR" altLang="en-US" smtClean="0"/>
              <a:t>2021. 10. 20.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D5F6-7080-5A4A-9CED-4B9BB336BF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6985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27680-D86D-CF4F-B3B9-B1B622E3AEB3}" type="datetimeFigureOut">
              <a:rPr kumimoji="1" lang="ko-Kore-KR" altLang="en-US" smtClean="0"/>
              <a:t>2021. 10. 20.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D5F6-7080-5A4A-9CED-4B9BB336BF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09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27680-D86D-CF4F-B3B9-B1B622E3AEB3}" type="datetimeFigureOut">
              <a:rPr kumimoji="1" lang="ko-Kore-KR" altLang="en-US" smtClean="0"/>
              <a:t>2021. 10. 20.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D5F6-7080-5A4A-9CED-4B9BB336BF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8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27680-D86D-CF4F-B3B9-B1B622E3AEB3}" type="datetimeFigureOut">
              <a:rPr kumimoji="1" lang="ko-Kore-KR" altLang="en-US" smtClean="0"/>
              <a:t>2021. 10. 20.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D5F6-7080-5A4A-9CED-4B9BB336BF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779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27680-D86D-CF4F-B3B9-B1B622E3AEB3}" type="datetimeFigureOut">
              <a:rPr kumimoji="1" lang="ko-Kore-KR" altLang="en-US" smtClean="0"/>
              <a:t>2021. 10. 20.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D5F6-7080-5A4A-9CED-4B9BB336BF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5099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5C427680-D86D-CF4F-B3B9-B1B622E3AEB3}" type="datetimeFigureOut">
              <a:rPr kumimoji="1" lang="ko-Kore-KR" altLang="en-US" smtClean="0"/>
              <a:t>2021. 10. 20.</a:t>
            </a:fld>
            <a:endParaRPr kumimoji="1" lang="ko-Kore-KR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D5F6-7080-5A4A-9CED-4B9BB336BF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3387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5C427680-D86D-CF4F-B3B9-B1B622E3AEB3}" type="datetimeFigureOut">
              <a:rPr kumimoji="1" lang="ko-Kore-KR" altLang="en-US" smtClean="0"/>
              <a:t>2021. 10. 20.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3E7D5F6-7080-5A4A-9CED-4B9BB336BF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365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71" r:id="rId2"/>
    <p:sldLayoutId id="2147484172" r:id="rId3"/>
    <p:sldLayoutId id="2147484173" r:id="rId4"/>
    <p:sldLayoutId id="2147484174" r:id="rId5"/>
    <p:sldLayoutId id="2147484175" r:id="rId6"/>
    <p:sldLayoutId id="2147484176" r:id="rId7"/>
    <p:sldLayoutId id="2147484177" r:id="rId8"/>
    <p:sldLayoutId id="2147484178" r:id="rId9"/>
    <p:sldLayoutId id="2147484179" r:id="rId10"/>
    <p:sldLayoutId id="21474841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1FEBF0-A393-2A40-8395-D1C33FE29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2090906"/>
          </a:xfrm>
        </p:spPr>
        <p:txBody>
          <a:bodyPr/>
          <a:lstStyle/>
          <a:p>
            <a:pPr algn="ctr"/>
            <a:r>
              <a:rPr lang="en-US" altLang="ko-Kore-KR" dirty="0"/>
              <a:t>Text Summarization</a:t>
            </a:r>
            <a:endParaRPr lang="ko-Kore-KR" altLang="en-US" dirty="0"/>
          </a:p>
        </p:txBody>
      </p:sp>
      <p:sp>
        <p:nvSpPr>
          <p:cNvPr id="8" name="제목 4">
            <a:extLst>
              <a:ext uri="{FF2B5EF4-FFF2-40B4-BE49-F238E27FC236}">
                <a16:creationId xmlns:a16="http://schemas.microsoft.com/office/drawing/2014/main" id="{C5DE8715-BDA9-AF44-BE5B-59DCF06BF7BB}"/>
              </a:ext>
            </a:extLst>
          </p:cNvPr>
          <p:cNvSpPr txBox="1">
            <a:spLocks/>
          </p:cNvSpPr>
          <p:nvPr/>
        </p:nvSpPr>
        <p:spPr>
          <a:xfrm>
            <a:off x="1051560" y="2796987"/>
            <a:ext cx="9966960" cy="1452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1" kern="1200" cap="none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ore-KR" sz="3600" dirty="0"/>
              <a:t>With Seq2Seq and Attention</a:t>
            </a:r>
            <a:endParaRPr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74452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1FF284-0FF4-5343-9B2F-945F69D7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-1420"/>
            <a:ext cx="10058400" cy="1217661"/>
          </a:xfrm>
        </p:spPr>
        <p:txBody>
          <a:bodyPr/>
          <a:lstStyle/>
          <a:p>
            <a:r>
              <a:rPr lang="en-US" altLang="ko-Kore-KR" dirty="0"/>
              <a:t>Preprocessing Dataset</a:t>
            </a:r>
            <a:endParaRPr lang="ko-Kore-KR" altLang="en-US" dirty="0"/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782D2664-9E56-E341-8DCF-76B8469FC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5999" y="3089429"/>
            <a:ext cx="3810000" cy="1371600"/>
          </a:xfrm>
        </p:spPr>
      </p:pic>
      <p:pic>
        <p:nvPicPr>
          <p:cNvPr id="8" name="내용 개체 틀 6">
            <a:extLst>
              <a:ext uri="{FF2B5EF4-FFF2-40B4-BE49-F238E27FC236}">
                <a16:creationId xmlns:a16="http://schemas.microsoft.com/office/drawing/2014/main" id="{1DCC818B-60C5-4A4B-BFBF-2CEFD9366D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86001" y="1216241"/>
            <a:ext cx="2912585" cy="56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11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1FF284-0FF4-5343-9B2F-945F69D7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0"/>
            <a:ext cx="10058400" cy="1425044"/>
          </a:xfrm>
        </p:spPr>
        <p:txBody>
          <a:bodyPr/>
          <a:lstStyle/>
          <a:p>
            <a:r>
              <a:rPr lang="en-US" altLang="ko-Kore-KR" dirty="0"/>
              <a:t>Preprocessing Dataset</a:t>
            </a:r>
            <a:endParaRPr lang="ko-Kore-KR" altLang="en-US" dirty="0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51D71960-DF1C-4E4C-8A09-9DCD99F8C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7000" y="1425044"/>
            <a:ext cx="8677998" cy="5250076"/>
          </a:xfrm>
        </p:spPr>
      </p:pic>
    </p:spTree>
    <p:extLst>
      <p:ext uri="{BB962C8B-B14F-4D97-AF65-F5344CB8AC3E}">
        <p14:creationId xmlns:p14="http://schemas.microsoft.com/office/powerpoint/2010/main" val="2930890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1FF284-0FF4-5343-9B2F-945F69D7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0"/>
            <a:ext cx="10058400" cy="1425044"/>
          </a:xfrm>
        </p:spPr>
        <p:txBody>
          <a:bodyPr/>
          <a:lstStyle/>
          <a:p>
            <a:r>
              <a:rPr lang="en-US" altLang="ko-Kore-KR" dirty="0"/>
              <a:t>Preprocessing Dataset</a:t>
            </a:r>
            <a:endParaRPr lang="ko-Kore-KR" altLang="en-US" dirty="0"/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4E556DA1-E37B-6449-B66B-92D3AD32D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9975" y="2526131"/>
            <a:ext cx="10058400" cy="3240838"/>
          </a:xfrm>
        </p:spPr>
      </p:pic>
    </p:spTree>
    <p:extLst>
      <p:ext uri="{BB962C8B-B14F-4D97-AF65-F5344CB8AC3E}">
        <p14:creationId xmlns:p14="http://schemas.microsoft.com/office/powerpoint/2010/main" val="1598333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1FF284-0FF4-5343-9B2F-945F69D7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0"/>
            <a:ext cx="10058400" cy="1425044"/>
          </a:xfrm>
        </p:spPr>
        <p:txBody>
          <a:bodyPr/>
          <a:lstStyle/>
          <a:p>
            <a:r>
              <a:rPr lang="en-US" altLang="ko-Kore-KR" dirty="0"/>
              <a:t>Split Train &amp; Test dataset</a:t>
            </a:r>
            <a:endParaRPr lang="ko-Kore-KR" altLang="en-US" dirty="0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1AF4293A-7282-9942-B690-B1BFB5F8A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8065" y="1425044"/>
            <a:ext cx="3975870" cy="5249135"/>
          </a:xfrm>
        </p:spPr>
      </p:pic>
    </p:spTree>
    <p:extLst>
      <p:ext uri="{BB962C8B-B14F-4D97-AF65-F5344CB8AC3E}">
        <p14:creationId xmlns:p14="http://schemas.microsoft.com/office/powerpoint/2010/main" val="2081494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1FF284-0FF4-5343-9B2F-945F69D7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0"/>
            <a:ext cx="10058400" cy="1425044"/>
          </a:xfrm>
        </p:spPr>
        <p:txBody>
          <a:bodyPr/>
          <a:lstStyle/>
          <a:p>
            <a:r>
              <a:rPr lang="en-US" altLang="ko-Kore-KR" dirty="0"/>
              <a:t>Integer Encoding</a:t>
            </a:r>
            <a:endParaRPr lang="ko-Kore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6B56F6E-67DF-2043-A6A5-0FC51557C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1425044"/>
            <a:ext cx="10058400" cy="52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86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1FF284-0FF4-5343-9B2F-945F69D7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0"/>
            <a:ext cx="10058400" cy="1425044"/>
          </a:xfrm>
        </p:spPr>
        <p:txBody>
          <a:bodyPr/>
          <a:lstStyle/>
          <a:p>
            <a:r>
              <a:rPr lang="en-US" altLang="ko-Kore-KR" dirty="0"/>
              <a:t>Integer Encoding</a:t>
            </a:r>
            <a:endParaRPr lang="ko-Kore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73EE0C7-5AA0-C347-A59A-90DE4E402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798" y="1425044"/>
            <a:ext cx="6054404" cy="543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54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1FF284-0FF4-5343-9B2F-945F69D7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0"/>
            <a:ext cx="10058400" cy="1425044"/>
          </a:xfrm>
        </p:spPr>
        <p:txBody>
          <a:bodyPr/>
          <a:lstStyle/>
          <a:p>
            <a:r>
              <a:rPr lang="en-US" altLang="ko-Kore-KR" dirty="0"/>
              <a:t>Integer Encoding</a:t>
            </a:r>
            <a:endParaRPr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3EE0C7-5AA0-C347-A59A-90DE4E402E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03439" y="1425044"/>
            <a:ext cx="6585122" cy="505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72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1FF284-0FF4-5343-9B2F-945F69D7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0"/>
            <a:ext cx="10058400" cy="1425044"/>
          </a:xfrm>
        </p:spPr>
        <p:txBody>
          <a:bodyPr/>
          <a:lstStyle/>
          <a:p>
            <a:r>
              <a:rPr lang="en-US" altLang="ko-Kore-KR" dirty="0"/>
              <a:t>Padding</a:t>
            </a:r>
            <a:endParaRPr lang="ko-Kore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E825167-6D5D-FF45-A0E0-556C9150F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2679700"/>
            <a:ext cx="100076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85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1FF284-0FF4-5343-9B2F-945F69D7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0"/>
            <a:ext cx="10058400" cy="1425044"/>
          </a:xfrm>
        </p:spPr>
        <p:txBody>
          <a:bodyPr/>
          <a:lstStyle/>
          <a:p>
            <a:r>
              <a:rPr lang="en-US" altLang="ko-Kore-KR" dirty="0"/>
              <a:t>Modeling</a:t>
            </a:r>
            <a:endParaRPr lang="ko-Kore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73F0B89-431D-5840-87BE-C99A316BB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73" y="1425044"/>
            <a:ext cx="10737851" cy="510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89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1FF284-0FF4-5343-9B2F-945F69D7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0"/>
            <a:ext cx="10058400" cy="1425044"/>
          </a:xfrm>
        </p:spPr>
        <p:txBody>
          <a:bodyPr/>
          <a:lstStyle/>
          <a:p>
            <a:r>
              <a:rPr lang="en-US" altLang="ko-Kore-KR" dirty="0"/>
              <a:t>Modeling</a:t>
            </a:r>
            <a:endParaRPr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3F0B89-431D-5840-87BE-C99A316BBF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7073" y="2917979"/>
            <a:ext cx="10737851" cy="211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7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1FF284-0FF4-5343-9B2F-945F69D7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257300"/>
          </a:xfrm>
        </p:spPr>
        <p:txBody>
          <a:bodyPr/>
          <a:lstStyle/>
          <a:p>
            <a:r>
              <a:rPr lang="en-US" altLang="ko-Kore-KR" dirty="0"/>
              <a:t>Text Summarization</a:t>
            </a:r>
            <a:endParaRPr lang="ko-Kore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BEB906C-01A6-F444-BFA0-53AF7583F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60220"/>
            <a:ext cx="10058400" cy="4453040"/>
          </a:xfrm>
        </p:spPr>
        <p:txBody>
          <a:bodyPr>
            <a:normAutofit/>
          </a:bodyPr>
          <a:lstStyle/>
          <a:p>
            <a:r>
              <a:rPr lang="en-US" altLang="ko-Kore-KR" dirty="0"/>
              <a:t>Extractive Summarization</a:t>
            </a:r>
            <a:r>
              <a:rPr lang="en-US" altLang="ko-KR" dirty="0"/>
              <a:t>(</a:t>
            </a:r>
            <a:r>
              <a:rPr lang="ko-KR" altLang="en-US" dirty="0"/>
              <a:t>추출적 요약</a:t>
            </a:r>
            <a:r>
              <a:rPr lang="en-US" altLang="ko-KR" dirty="0"/>
              <a:t>)</a:t>
            </a:r>
            <a:endParaRPr lang="en-US" altLang="ko-Kore-KR" dirty="0"/>
          </a:p>
          <a:p>
            <a:pPr marL="0" indent="0">
              <a:buNone/>
            </a:pPr>
            <a:r>
              <a:rPr lang="ko-KR" altLang="en-US" dirty="0"/>
              <a:t>원문을 바탕으로 요약하는 방식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추출적 요약의 대표적인 알고리즘은 </a:t>
            </a:r>
            <a:r>
              <a:rPr lang="en-US" altLang="ko-KR" dirty="0"/>
              <a:t>TextRank</a:t>
            </a:r>
            <a:r>
              <a:rPr lang="ko-KR" altLang="en-US" dirty="0"/>
              <a:t>가 존재</a:t>
            </a:r>
            <a:endParaRPr lang="en-US" altLang="ko-KR" dirty="0"/>
          </a:p>
          <a:p>
            <a:pPr marL="0" indent="0">
              <a:buNone/>
            </a:pPr>
            <a:endParaRPr lang="en-US" altLang="ko-Kore-KR" dirty="0"/>
          </a:p>
          <a:p>
            <a:pPr marL="0" indent="0">
              <a:buNone/>
            </a:pPr>
            <a:endParaRPr lang="en-US" altLang="ko-Kore-KR" dirty="0"/>
          </a:p>
          <a:p>
            <a:r>
              <a:rPr lang="en-US" altLang="ko-Kore-KR" dirty="0"/>
              <a:t>Abstractive Summarization</a:t>
            </a:r>
            <a:r>
              <a:rPr lang="en-US" altLang="ko-KR" dirty="0"/>
              <a:t>(</a:t>
            </a:r>
            <a:r>
              <a:rPr lang="ko-KR" altLang="en-US" dirty="0"/>
              <a:t>추상적 요약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핵심 문맥을 반영한 새로운 문장을 생성해서 원문을 요약하는 방식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추출적 요약보다 난이도가 높다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사람의 방식과 유사하다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대표적인 모델로는 </a:t>
            </a:r>
            <a:r>
              <a:rPr lang="en-US" altLang="ko-KR" dirty="0"/>
              <a:t>Sequence-To-Sequence(</a:t>
            </a:r>
            <a:r>
              <a:rPr lang="ko-KR" altLang="en-US" dirty="0"/>
              <a:t>이하 </a:t>
            </a:r>
            <a:r>
              <a:rPr lang="en-US" altLang="ko-KR" dirty="0"/>
              <a:t>seq2seq)</a:t>
            </a:r>
            <a:r>
              <a:rPr lang="ko-KR" altLang="en-US" dirty="0"/>
              <a:t>가 존재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09506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1FF284-0FF4-5343-9B2F-945F69D7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0"/>
            <a:ext cx="10058400" cy="1425044"/>
          </a:xfrm>
        </p:spPr>
        <p:txBody>
          <a:bodyPr/>
          <a:lstStyle/>
          <a:p>
            <a:r>
              <a:rPr lang="en-US" altLang="ko-Kore-KR" dirty="0"/>
              <a:t>Modeling</a:t>
            </a:r>
            <a:endParaRPr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3F0B89-431D-5840-87BE-C99A316BBF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7072" y="2433955"/>
            <a:ext cx="10739996" cy="308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15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1FF284-0FF4-5343-9B2F-945F69D7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0"/>
            <a:ext cx="10058400" cy="1425044"/>
          </a:xfrm>
        </p:spPr>
        <p:txBody>
          <a:bodyPr/>
          <a:lstStyle/>
          <a:p>
            <a:r>
              <a:rPr lang="en-US" altLang="ko-Kore-KR" dirty="0"/>
              <a:t>Modeling</a:t>
            </a:r>
            <a:endParaRPr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3F0B89-431D-5840-87BE-C99A316BBF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09997" y="1425044"/>
            <a:ext cx="6572002" cy="510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56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1FF284-0FF4-5343-9B2F-945F69D7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0"/>
            <a:ext cx="10058400" cy="1425044"/>
          </a:xfrm>
        </p:spPr>
        <p:txBody>
          <a:bodyPr/>
          <a:lstStyle/>
          <a:p>
            <a:r>
              <a:rPr lang="en-US" altLang="ko-Kore-KR" dirty="0"/>
              <a:t>Modeling</a:t>
            </a:r>
            <a:endParaRPr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3F0B89-431D-5840-87BE-C99A316BBF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52566" y="1425044"/>
            <a:ext cx="6086864" cy="510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30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1FF284-0FF4-5343-9B2F-945F69D7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0"/>
            <a:ext cx="10058400" cy="1425044"/>
          </a:xfrm>
        </p:spPr>
        <p:txBody>
          <a:bodyPr/>
          <a:lstStyle/>
          <a:p>
            <a:r>
              <a:rPr lang="en-US" altLang="ko-Kore-KR" dirty="0"/>
              <a:t>Modeling</a:t>
            </a:r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E57D1C-9F28-FE4A-A9C3-0356EFB59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39" y="1425044"/>
            <a:ext cx="7183120" cy="479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09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1FF284-0FF4-5343-9B2F-945F69D7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0"/>
            <a:ext cx="10058400" cy="1425044"/>
          </a:xfrm>
        </p:spPr>
        <p:txBody>
          <a:bodyPr/>
          <a:lstStyle/>
          <a:p>
            <a:r>
              <a:rPr lang="en-US" altLang="ko-Kore-KR" dirty="0"/>
              <a:t>Testing Model</a:t>
            </a:r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E57D1C-9F28-FE4A-A9C3-0356EFB59F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98527" y="1425044"/>
            <a:ext cx="8994944" cy="46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62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1FF284-0FF4-5343-9B2F-945F69D7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0"/>
            <a:ext cx="10058400" cy="1425044"/>
          </a:xfrm>
        </p:spPr>
        <p:txBody>
          <a:bodyPr/>
          <a:lstStyle/>
          <a:p>
            <a:r>
              <a:rPr lang="en-US" altLang="ko-Kore-KR" dirty="0"/>
              <a:t>Result</a:t>
            </a:r>
            <a:endParaRPr lang="ko-Kore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85CC076-FB00-0946-AAD6-A9B9AAEAF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49" y="1899399"/>
            <a:ext cx="7429500" cy="27397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81F9C6-C736-C145-862E-ECA05798D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999" y="4958601"/>
            <a:ext cx="838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09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1FF284-0FF4-5343-9B2F-945F69D78AD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2716212"/>
            <a:ext cx="10058400" cy="1425575"/>
          </a:xfrm>
        </p:spPr>
        <p:txBody>
          <a:bodyPr/>
          <a:lstStyle/>
          <a:p>
            <a:pPr algn="ctr"/>
            <a:r>
              <a:rPr lang="en-US" altLang="ko-Kore-KR" dirty="0"/>
              <a:t>Fin.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15056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1FF284-0FF4-5343-9B2F-945F69D7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-1420"/>
            <a:ext cx="10058400" cy="1609344"/>
          </a:xfrm>
        </p:spPr>
        <p:txBody>
          <a:bodyPr/>
          <a:lstStyle/>
          <a:p>
            <a:r>
              <a:rPr lang="en-US" altLang="ko-Kore-KR" dirty="0"/>
              <a:t>Dataset Summary</a:t>
            </a:r>
            <a:endParaRPr lang="ko-Kore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1B1D855-22E5-2741-8CFB-567B60402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385" y="1607924"/>
            <a:ext cx="7643227" cy="4899855"/>
          </a:xfrm>
        </p:spPr>
      </p:pic>
    </p:spTree>
    <p:extLst>
      <p:ext uri="{BB962C8B-B14F-4D97-AF65-F5344CB8AC3E}">
        <p14:creationId xmlns:p14="http://schemas.microsoft.com/office/powerpoint/2010/main" val="2356797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1FF284-0FF4-5343-9B2F-945F69D7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-1420"/>
            <a:ext cx="10058400" cy="1213000"/>
          </a:xfrm>
        </p:spPr>
        <p:txBody>
          <a:bodyPr/>
          <a:lstStyle/>
          <a:p>
            <a:r>
              <a:rPr lang="en-US" altLang="ko-Kore-KR" dirty="0"/>
              <a:t>Loading Dataset</a:t>
            </a:r>
            <a:endParaRPr lang="ko-Kore-KR" altLang="en-US" dirty="0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4A413541-A171-4A41-BEAE-9F517E30F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928" y="2730481"/>
            <a:ext cx="11498142" cy="2525925"/>
          </a:xfrm>
        </p:spPr>
      </p:pic>
    </p:spTree>
    <p:extLst>
      <p:ext uri="{BB962C8B-B14F-4D97-AF65-F5344CB8AC3E}">
        <p14:creationId xmlns:p14="http://schemas.microsoft.com/office/powerpoint/2010/main" val="231611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1FF284-0FF4-5343-9B2F-945F69D7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-1420"/>
            <a:ext cx="10058400" cy="1213000"/>
          </a:xfrm>
        </p:spPr>
        <p:txBody>
          <a:bodyPr/>
          <a:lstStyle/>
          <a:p>
            <a:r>
              <a:rPr lang="en-US" altLang="ko-Kore-KR" dirty="0"/>
              <a:t>Preprocessing Dataset</a:t>
            </a:r>
            <a:endParaRPr lang="ko-Kore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DDBC28E-D35F-364C-A06F-617762C95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429438" y="2113742"/>
            <a:ext cx="7333121" cy="3833729"/>
          </a:xfrm>
        </p:spPr>
      </p:pic>
    </p:spTree>
    <p:extLst>
      <p:ext uri="{BB962C8B-B14F-4D97-AF65-F5344CB8AC3E}">
        <p14:creationId xmlns:p14="http://schemas.microsoft.com/office/powerpoint/2010/main" val="3689941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1FF284-0FF4-5343-9B2F-945F69D7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-1420"/>
            <a:ext cx="10058400" cy="1213000"/>
          </a:xfrm>
        </p:spPr>
        <p:txBody>
          <a:bodyPr/>
          <a:lstStyle/>
          <a:p>
            <a:r>
              <a:rPr lang="en-US" altLang="ko-Kore-KR" dirty="0"/>
              <a:t>Preprocessing Dataset</a:t>
            </a:r>
            <a:endParaRPr lang="ko-Kore-KR" altLang="en-US" dirty="0"/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2DDBC28E-D35F-364C-A06F-617762C95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291" y="2113742"/>
            <a:ext cx="11919416" cy="3833729"/>
          </a:xfrm>
        </p:spPr>
      </p:pic>
    </p:spTree>
    <p:extLst>
      <p:ext uri="{BB962C8B-B14F-4D97-AF65-F5344CB8AC3E}">
        <p14:creationId xmlns:p14="http://schemas.microsoft.com/office/powerpoint/2010/main" val="94286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1FF284-0FF4-5343-9B2F-945F69D7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-1420"/>
            <a:ext cx="10058400" cy="1213000"/>
          </a:xfrm>
        </p:spPr>
        <p:txBody>
          <a:bodyPr/>
          <a:lstStyle/>
          <a:p>
            <a:r>
              <a:rPr lang="en-US" altLang="ko-Kore-KR" dirty="0"/>
              <a:t>Preprocessing Dataset</a:t>
            </a:r>
            <a:endParaRPr lang="ko-Kore-KR" altLang="en-US" dirty="0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1F0D6F92-835E-7540-9672-3A2040A69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796" y="2009424"/>
            <a:ext cx="11630408" cy="4182998"/>
          </a:xfrm>
        </p:spPr>
      </p:pic>
    </p:spTree>
    <p:extLst>
      <p:ext uri="{BB962C8B-B14F-4D97-AF65-F5344CB8AC3E}">
        <p14:creationId xmlns:p14="http://schemas.microsoft.com/office/powerpoint/2010/main" val="3191824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1FF284-0FF4-5343-9B2F-945F69D7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-1420"/>
            <a:ext cx="10058400" cy="1213000"/>
          </a:xfrm>
        </p:spPr>
        <p:txBody>
          <a:bodyPr/>
          <a:lstStyle/>
          <a:p>
            <a:r>
              <a:rPr lang="en-US" altLang="ko-Kore-KR" dirty="0"/>
              <a:t>Preprocessing Dataset</a:t>
            </a:r>
            <a:endParaRPr lang="ko-Kore-KR" altLang="en-US" dirty="0"/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BE5E919D-C466-354A-945C-C674BCAD8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5120" y="1607924"/>
            <a:ext cx="11241760" cy="4905765"/>
          </a:xfrm>
        </p:spPr>
      </p:pic>
    </p:spTree>
    <p:extLst>
      <p:ext uri="{BB962C8B-B14F-4D97-AF65-F5344CB8AC3E}">
        <p14:creationId xmlns:p14="http://schemas.microsoft.com/office/powerpoint/2010/main" val="3798487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1FF284-0FF4-5343-9B2F-945F69D7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-1420"/>
            <a:ext cx="10058400" cy="1213000"/>
          </a:xfrm>
        </p:spPr>
        <p:txBody>
          <a:bodyPr/>
          <a:lstStyle/>
          <a:p>
            <a:r>
              <a:rPr lang="en-US" altLang="ko-Kore-KR" dirty="0"/>
              <a:t>Preprocessing Dataset</a:t>
            </a:r>
            <a:endParaRPr lang="ko-Kore-KR" altLang="en-US" dirty="0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AC8B65E8-427D-0742-AA69-02A3581F4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7886" y="1463040"/>
            <a:ext cx="6316225" cy="4960620"/>
          </a:xfrm>
        </p:spPr>
      </p:pic>
    </p:spTree>
    <p:extLst>
      <p:ext uri="{BB962C8B-B14F-4D97-AF65-F5344CB8AC3E}">
        <p14:creationId xmlns:p14="http://schemas.microsoft.com/office/powerpoint/2010/main" val="17759125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목판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목판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{07A0F77E-BC0C-A749-8C97-4F13628C8F48}tf10001070</Template>
  <TotalTime>1289</TotalTime>
  <Words>124</Words>
  <Application>Microsoft Macintosh PowerPoint</Application>
  <PresentationFormat>와이드스크린</PresentationFormat>
  <Paragraphs>60</Paragraphs>
  <Slides>26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Bookman Old Style</vt:lpstr>
      <vt:lpstr>Calibri</vt:lpstr>
      <vt:lpstr>Century Gothic</vt:lpstr>
      <vt:lpstr>Rockwell Extra Bold</vt:lpstr>
      <vt:lpstr>Wingdings</vt:lpstr>
      <vt:lpstr>목판</vt:lpstr>
      <vt:lpstr>Text Summarization</vt:lpstr>
      <vt:lpstr>Text Summarization</vt:lpstr>
      <vt:lpstr>Dataset Summary</vt:lpstr>
      <vt:lpstr>Loading Dataset</vt:lpstr>
      <vt:lpstr>Preprocessing Dataset</vt:lpstr>
      <vt:lpstr>Preprocessing Dataset</vt:lpstr>
      <vt:lpstr>Preprocessing Dataset</vt:lpstr>
      <vt:lpstr>Preprocessing Dataset</vt:lpstr>
      <vt:lpstr>Preprocessing Dataset</vt:lpstr>
      <vt:lpstr>Preprocessing Dataset</vt:lpstr>
      <vt:lpstr>Preprocessing Dataset</vt:lpstr>
      <vt:lpstr>Preprocessing Dataset</vt:lpstr>
      <vt:lpstr>Split Train &amp; Test dataset</vt:lpstr>
      <vt:lpstr>Integer Encoding</vt:lpstr>
      <vt:lpstr>Integer Encoding</vt:lpstr>
      <vt:lpstr>Integer Encoding</vt:lpstr>
      <vt:lpstr>Padding</vt:lpstr>
      <vt:lpstr>Modeling</vt:lpstr>
      <vt:lpstr>Modeling</vt:lpstr>
      <vt:lpstr>Modeling</vt:lpstr>
      <vt:lpstr>Modeling</vt:lpstr>
      <vt:lpstr>Modeling</vt:lpstr>
      <vt:lpstr>Modeling</vt:lpstr>
      <vt:lpstr>Testing Model</vt:lpstr>
      <vt:lpstr>Result</vt:lpstr>
      <vt:lpstr>Fin.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Summarization</dc:title>
  <dc:creator>Nancy Smith</dc:creator>
  <cp:lastModifiedBy>Nancy Smith</cp:lastModifiedBy>
  <cp:revision>15</cp:revision>
  <dcterms:created xsi:type="dcterms:W3CDTF">2021-10-20T09:13:41Z</dcterms:created>
  <dcterms:modified xsi:type="dcterms:W3CDTF">2021-10-21T06:43:15Z</dcterms:modified>
</cp:coreProperties>
</file>